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90" r:id="rId5"/>
    <p:sldId id="300" r:id="rId6"/>
    <p:sldId id="292" r:id="rId7"/>
    <p:sldId id="301" r:id="rId8"/>
    <p:sldId id="293" r:id="rId9"/>
    <p:sldId id="269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3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4/13/23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</a:t>
            </a:r>
            <a:r>
              <a:rPr lang="en-US" sz="900" kern="120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© 2023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perfecto.io/perfecto-help/content/perfecto/supported_platforms.h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tests to Desktop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Extending Tests to Desktop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85769F-7844-BB47-A513-EAD61EE011C3}"/>
              </a:ext>
            </a:extLst>
          </p:cNvPr>
          <p:cNvSpPr/>
          <p:nvPr/>
        </p:nvSpPr>
        <p:spPr>
          <a:xfrm>
            <a:off x="4652470" y="3351121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187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Desktop &amp; Mobile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14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it Works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18BB18-289D-E247-BD6E-29FE0A1FCCAA}"/>
              </a:ext>
            </a:extLst>
          </p:cNvPr>
          <p:cNvSpPr txBox="1"/>
          <p:nvPr/>
        </p:nvSpPr>
        <p:spPr>
          <a:xfrm>
            <a:off x="5268036" y="3414334"/>
            <a:ext cx="130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Trying it out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Desktop &amp; Mobile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Perfecto supports both mobile devices &amp; desktop web browsers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Desktop web devices are </a:t>
            </a:r>
            <a:r>
              <a:rPr lang="en-US" sz="2000" dirty="0">
                <a:latin typeface="Calibri" panose="020F0502020204030204" pitchFamily="34" charset="0"/>
              </a:rPr>
              <a:t>VM’s created according to an OS &amp; Browser definition set by the user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It is possible to use the Desktop VM’s to test web apps.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Web apps may have the same objects on desktop as they have on a mobile browser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effectLst/>
                <a:latin typeface="Calibri" panose="020F0502020204030204" pitchFamily="34" charset="0"/>
              </a:rPr>
              <a:t>Dependent on how the web app was written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</a:rPr>
              <a:t>Tests running on mobile browser may be extended to desktop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Native apps have a totally different objects tree</a:t>
            </a: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Desktop &amp; Mobile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</p:spTree>
    <p:extLst>
      <p:ext uri="{BB962C8B-B14F-4D97-AF65-F5344CB8AC3E}">
        <p14:creationId xmlns:p14="http://schemas.microsoft.com/office/powerpoint/2010/main" val="150262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219372-E809-C641-80D2-CFBC8D9C17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Desktop executions require a separate license </a:t>
            </a:r>
          </a:p>
          <a:p>
            <a:r>
              <a:rPr lang="en-US" sz="2400" dirty="0"/>
              <a:t>The desktop VM is initiated upon script execution </a:t>
            </a:r>
          </a:p>
          <a:p>
            <a:r>
              <a:rPr lang="en-US" sz="2400" dirty="0"/>
              <a:t>All that is needed is to define capabilities - </a:t>
            </a:r>
            <a:r>
              <a:rPr lang="en-US" sz="2400" dirty="0">
                <a:hlinkClick r:id="rId2"/>
              </a:rPr>
              <a:t>https://help.perfecto.io/perfecto-help/content/perfecto/supported_platforms.htm</a:t>
            </a:r>
            <a:r>
              <a:rPr lang="en-US" sz="2400" dirty="0"/>
              <a:t> </a:t>
            </a:r>
            <a:endParaRPr lang="en-IL" sz="2400" dirty="0"/>
          </a:p>
          <a:p>
            <a:r>
              <a:rPr lang="en-IL" sz="2400" dirty="0"/>
              <a:t>All Selenium commands are supported</a:t>
            </a:r>
          </a:p>
          <a:p>
            <a:r>
              <a:rPr lang="en-IL" sz="2400" dirty="0"/>
              <a:t>Some Perfecto enhacements are disabled. </a:t>
            </a:r>
          </a:p>
          <a:p>
            <a:r>
              <a:rPr lang="en-IL" sz="2400" dirty="0"/>
              <a:t>Manual sessions can also be launched for desktop Web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E8C3E1-6C14-1D45-9AA3-4AA51A7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Creating Desktop session</a:t>
            </a:r>
          </a:p>
        </p:txBody>
      </p:sp>
    </p:spTree>
    <p:extLst>
      <p:ext uri="{BB962C8B-B14F-4D97-AF65-F5344CB8AC3E}">
        <p14:creationId xmlns:p14="http://schemas.microsoft.com/office/powerpoint/2010/main" val="317584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</a:t>
            </a:r>
          </a:p>
        </p:txBody>
      </p:sp>
    </p:spTree>
    <p:extLst>
      <p:ext uri="{BB962C8B-B14F-4D97-AF65-F5344CB8AC3E}">
        <p14:creationId xmlns:p14="http://schemas.microsoft.com/office/powerpoint/2010/main" val="115461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219372-E809-C641-80D2-CFBC8D9C17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Does your testing include a web application? </a:t>
            </a:r>
          </a:p>
          <a:p>
            <a:r>
              <a:rPr lang="en-US" sz="2400" dirty="0"/>
              <a:t>If so, let’s take one of our test cases and run it on a desktop site</a:t>
            </a:r>
            <a:endParaRPr lang="en-IL" sz="2400" dirty="0"/>
          </a:p>
          <a:p>
            <a:pPr marL="0" indent="0">
              <a:buNone/>
            </a:pPr>
            <a:endParaRPr lang="en-US" sz="2400" dirty="0"/>
          </a:p>
          <a:p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E8C3E1-6C14-1D45-9AA3-4AA51A7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Trying it out</a:t>
            </a:r>
          </a:p>
        </p:txBody>
      </p:sp>
    </p:spTree>
    <p:extLst>
      <p:ext uri="{BB962C8B-B14F-4D97-AF65-F5344CB8AC3E}">
        <p14:creationId xmlns:p14="http://schemas.microsoft.com/office/powerpoint/2010/main" val="320370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9695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211</Words>
  <Application>Microsoft Macintosh PowerPoint</Application>
  <PresentationFormat>Widescreen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Extending tests to Desktop</vt:lpstr>
      <vt:lpstr>Extending Tests to Desktop</vt:lpstr>
      <vt:lpstr>Desktop &amp; Mobile</vt:lpstr>
      <vt:lpstr>Desktop &amp; Mobile</vt:lpstr>
      <vt:lpstr>How it works</vt:lpstr>
      <vt:lpstr>Creating Desktop session</vt:lpstr>
      <vt:lpstr>Trying it out</vt:lpstr>
      <vt:lpstr>Trying it out</vt:lpstr>
      <vt:lpstr>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44</cp:revision>
  <dcterms:created xsi:type="dcterms:W3CDTF">2019-03-01T15:15:54Z</dcterms:created>
  <dcterms:modified xsi:type="dcterms:W3CDTF">2023-04-13T11:28:10Z</dcterms:modified>
</cp:coreProperties>
</file>